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Cím és felirat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Címszöveg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Listajele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énykép - hárma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dézet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</a:p>
        </p:txBody>
      </p:sp>
      <p:sp>
        <p:nvSpPr>
          <p:cNvPr id="122" name="Shape 122"/>
          <p:cNvSpPr/>
          <p:nvPr>
            <p:ph type="body" sz="half" idx="13"/>
          </p:nvPr>
        </p:nvSpPr>
        <p:spPr>
          <a:xfrm>
            <a:off x="889000" y="2908300"/>
            <a:ext cx="11226800" cy="259334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Írjon be ide egy idézetet.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Kiss János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Másik idéze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370078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Írjon be ide egy idézetet.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25833"/>
            <a:ext cx="6705600" cy="9906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Kiss János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ényké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Üre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Másik 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énykép - vízszinte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Címszöveg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Másik cím és al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Címszöveg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ím – középre igazítva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Címszöveg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Fotó - függőlege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Címszöveg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ím - felü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Címszöveg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ím és listajele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Címszöveg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ásik cím és listajel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Címszöveg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ím, listajelek és fényké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r>
              <a:t>Szöveg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Címszöveg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Címszöveg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1. szövegtörzsszint</a:t>
            </a:r>
          </a:p>
          <a:p>
            <a:pPr lvl="1"/>
            <a:r>
              <a:t>2. szövegtörzsszint</a:t>
            </a:r>
          </a:p>
          <a:p>
            <a:pPr lvl="2"/>
            <a:r>
              <a:t>3. szövegtörzsszint</a:t>
            </a:r>
          </a:p>
          <a:p>
            <a:pPr lvl="3"/>
            <a:r>
              <a:t>4. szövegtörzsszint</a:t>
            </a:r>
          </a:p>
          <a:p>
            <a:pPr lvl="4"/>
            <a:r>
              <a:t>5. szövegtörzsszint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defRPr sz="13600"/>
            </a:lvl1pPr>
          </a:lstStyle>
          <a:p>
            <a:pPr/>
            <a:r>
              <a:t>LEGO ELEVATOR</a:t>
            </a:r>
          </a:p>
        </p:txBody>
      </p:sp>
      <p:sp>
        <p:nvSpPr>
          <p:cNvPr id="167" name="Shape 16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Ambrus Bence tibor, d1o4nv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211" name="Shape 2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overall picture</a:t>
            </a:r>
          </a:p>
        </p:txBody>
      </p:sp>
      <p:pic>
        <p:nvPicPr>
          <p:cNvPr id="21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" y="238760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215" name="Shape 21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right now</a:t>
            </a:r>
          </a:p>
        </p:txBody>
      </p:sp>
      <p:sp>
        <p:nvSpPr>
          <p:cNvPr id="216" name="Shape 21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short time left…</a:t>
            </a:r>
          </a:p>
          <a:p>
            <a:pPr/>
            <a:r>
              <a:t>bad time management and underestimating</a:t>
            </a:r>
          </a:p>
          <a:p>
            <a:pPr/>
            <a:r>
              <a:t>barely any software is used yet</a:t>
            </a:r>
          </a:p>
          <a:p>
            <a:pPr/>
            <a:r>
              <a:t>I have 5 weeks to save the semester</a:t>
            </a:r>
          </a:p>
        </p:txBody>
      </p:sp>
      <p:pic>
        <p:nvPicPr>
          <p:cNvPr id="21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02350" y="1822450"/>
            <a:ext cx="6108700" cy="6108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220" name="Shape 2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what is left</a:t>
            </a:r>
          </a:p>
        </p:txBody>
      </p:sp>
      <p:sp>
        <p:nvSpPr>
          <p:cNvPr id="221" name="Shape 22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call buttons on elevator</a:t>
            </a:r>
          </a:p>
          <a:p>
            <a:pPr/>
            <a:r>
              <a:t>level buttons on panel</a:t>
            </a:r>
          </a:p>
          <a:p>
            <a:pPr/>
            <a:r>
              <a:t>sensors to identify actual floor</a:t>
            </a:r>
          </a:p>
          <a:p>
            <a:pPr/>
            <a:r>
              <a:t>some fancy codes</a:t>
            </a:r>
          </a:p>
          <a:p>
            <a:pPr/>
            <a:r>
              <a:t>gear reduction</a:t>
            </a:r>
          </a:p>
        </p:txBody>
      </p:sp>
      <p:pic>
        <p:nvPicPr>
          <p:cNvPr id="22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86550" y="1301750"/>
            <a:ext cx="5371117" cy="7559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70" name="Shape 1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Concept</a:t>
            </a:r>
          </a:p>
        </p:txBody>
      </p:sp>
      <p:sp>
        <p:nvSpPr>
          <p:cNvPr id="171" name="Shape 1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idea was to build an elevator using:</a:t>
            </a:r>
          </a:p>
          <a:p>
            <a:pPr lvl="1"/>
            <a:r>
              <a:t>LEGO</a:t>
            </a:r>
          </a:p>
          <a:p>
            <a:pPr lvl="1"/>
            <a:r>
              <a:t>Arduino UNO</a:t>
            </a:r>
          </a:p>
          <a:p>
            <a:pPr lvl="1"/>
            <a:r>
              <a:t>DC motor</a:t>
            </a:r>
          </a:p>
          <a:p>
            <a:pPr lvl="1"/>
            <a:r>
              <a:t>motor driver circuit</a:t>
            </a:r>
          </a:p>
          <a:p>
            <a:pPr lvl="1"/>
            <a:r>
              <a:t>lots of electrical components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ARDUINO UNO R3</a:t>
            </a:r>
          </a:p>
        </p:txBody>
      </p:sp>
      <p:sp>
        <p:nvSpPr>
          <p:cNvPr id="175" name="Shape 17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Shipment took very long</a:t>
            </a:r>
          </a:p>
          <a:p>
            <a:pPr/>
            <a:r>
              <a:t>Difficulties with own board</a:t>
            </a:r>
          </a:p>
          <a:p>
            <a:pPr/>
            <a:r>
              <a:t>Still using the borrowed one</a:t>
            </a:r>
          </a:p>
        </p:txBody>
      </p:sp>
      <p:pic>
        <p:nvPicPr>
          <p:cNvPr id="17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2334" y="4538898"/>
            <a:ext cx="6977284" cy="51922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driver</a:t>
            </a:r>
          </a:p>
        </p:txBody>
      </p:sp>
      <p:sp>
        <p:nvSpPr>
          <p:cNvPr id="180" name="Shape 18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Originally used an L298N:</a:t>
            </a:r>
          </a:p>
          <a:p>
            <a:pPr lvl="1"/>
            <a:r>
              <a:t>+/- 1,5V was the max. output (?)</a:t>
            </a:r>
          </a:p>
          <a:p>
            <a:pPr lvl="1"/>
            <a:r>
              <a:t>has PWM</a:t>
            </a:r>
          </a:p>
          <a:p>
            <a:pPr/>
            <a:r>
              <a:t>Replaced with L9110:</a:t>
            </a:r>
          </a:p>
          <a:p>
            <a:pPr lvl="1"/>
            <a:r>
              <a:t>works perfectly</a:t>
            </a:r>
          </a:p>
          <a:p>
            <a:pPr lvl="1"/>
            <a:r>
              <a:t>doesn’t have PWM</a:t>
            </a:r>
          </a:p>
          <a:p>
            <a:pPr lvl="1"/>
            <a:r>
              <a:t>smaller</a:t>
            </a:r>
          </a:p>
        </p:txBody>
      </p:sp>
      <p:pic>
        <p:nvPicPr>
          <p:cNvPr id="18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37356" y="1275383"/>
            <a:ext cx="4795844" cy="39981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23236" y="5275336"/>
            <a:ext cx="3709914" cy="37099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85" name="Shape 1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68045">
              <a:spcBef>
                <a:spcPts val="1700"/>
              </a:spcBef>
              <a:defRPr sz="3780"/>
            </a:lvl1pPr>
          </a:lstStyle>
          <a:p>
            <a:pPr/>
            <a:r>
              <a:t>Electric Technic Motor 9V</a:t>
            </a:r>
          </a:p>
        </p:txBody>
      </p:sp>
      <p:sp>
        <p:nvSpPr>
          <p:cNvPr id="186" name="Shape 186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ungeared</a:t>
            </a:r>
          </a:p>
          <a:p>
            <a:pPr/>
            <a:r>
              <a:t>high speed</a:t>
            </a:r>
          </a:p>
          <a:p>
            <a:pPr/>
            <a:r>
              <a:t>low torque</a:t>
            </a:r>
          </a:p>
          <a:p>
            <a:pPr/>
            <a:r>
              <a:t>strong enough to lift cabin</a:t>
            </a:r>
          </a:p>
          <a:p>
            <a:pPr/>
            <a:r>
              <a:t>gear reduction will be needed</a:t>
            </a:r>
          </a:p>
        </p:txBody>
      </p:sp>
      <p:pic>
        <p:nvPicPr>
          <p:cNvPr id="1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70750" y="2381250"/>
            <a:ext cx="4991100" cy="4991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29651" y="6724070"/>
            <a:ext cx="4616024" cy="2676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elevator</a:t>
            </a:r>
          </a:p>
        </p:txBody>
      </p:sp>
      <p:sp>
        <p:nvSpPr>
          <p:cNvPr id="192" name="Shape 192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3-storey-tall</a:t>
            </a:r>
          </a:p>
          <a:p>
            <a:pPr/>
            <a:r>
              <a:t>made of Technics elements</a:t>
            </a:r>
          </a:p>
          <a:p>
            <a:pPr/>
            <a:r>
              <a:t>used thread but it always tears</a:t>
            </a:r>
          </a:p>
          <a:p>
            <a:pPr/>
            <a:r>
              <a:t>replaced with fishing line (damil)</a:t>
            </a:r>
          </a:p>
          <a:p>
            <a:pPr/>
            <a:r>
              <a:t>no horizontal swinging</a:t>
            </a:r>
          </a:p>
        </p:txBody>
      </p:sp>
      <p:pic>
        <p:nvPicPr>
          <p:cNvPr id="19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4650" y="55880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196" name="Shape 1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control unit</a:t>
            </a:r>
          </a:p>
        </p:txBody>
      </p:sp>
      <p:sp>
        <p:nvSpPr>
          <p:cNvPr id="197" name="Shape 197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early stage</a:t>
            </a:r>
          </a:p>
          <a:p>
            <a:pPr/>
            <a:r>
              <a:t>can move up and down</a:t>
            </a:r>
          </a:p>
          <a:p>
            <a:pPr/>
            <a:r>
              <a:t>manual working </a:t>
            </a:r>
          </a:p>
          <a:p>
            <a:pPr/>
            <a:r>
              <a:t>cannot be called from levels</a:t>
            </a:r>
          </a:p>
        </p:txBody>
      </p:sp>
      <p:pic>
        <p:nvPicPr>
          <p:cNvPr id="198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62750" y="23495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201" name="Shape 2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before - after</a:t>
            </a:r>
          </a:p>
        </p:txBody>
      </p:sp>
      <p:pic>
        <p:nvPicPr>
          <p:cNvPr id="20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315" y="2635674"/>
            <a:ext cx="6406048" cy="48045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40550" y="161142"/>
            <a:ext cx="5486400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lego elevator</a:t>
            </a:r>
          </a:p>
        </p:txBody>
      </p:sp>
      <p:sp>
        <p:nvSpPr>
          <p:cNvPr id="206" name="Shape 2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/>
            </a:lvl1pPr>
          </a:lstStyle>
          <a:p>
            <a:pPr/>
            <a:r>
              <a:t>before - after</a:t>
            </a:r>
          </a:p>
        </p:txBody>
      </p:sp>
      <p:pic>
        <p:nvPicPr>
          <p:cNvPr id="20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9688" y="2948366"/>
            <a:ext cx="6632624" cy="497446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21350" y="2882900"/>
            <a:ext cx="7186780" cy="50307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Alternate"/>
        <a:ea typeface="DIN Alternate"/>
        <a:cs typeface="DIN Alternate"/>
      </a:majorFont>
      <a:minorFont>
        <a:latin typeface="DIN Alternate"/>
        <a:ea typeface="DIN Alternate"/>
        <a:cs typeface="DIN Alternat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Alternate"/>
        <a:ea typeface="DIN Alternate"/>
        <a:cs typeface="DIN Alternate"/>
      </a:majorFont>
      <a:minorFont>
        <a:latin typeface="DIN Alternate"/>
        <a:ea typeface="DIN Alternate"/>
        <a:cs typeface="DIN Alternat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